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387" r:id="rId3"/>
    <p:sldId id="1024" r:id="rId4"/>
    <p:sldId id="1027" r:id="rId5"/>
    <p:sldId id="470" r:id="rId6"/>
    <p:sldId id="1028" r:id="rId7"/>
    <p:sldId id="1025" r:id="rId8"/>
    <p:sldId id="1026" r:id="rId9"/>
    <p:sldId id="472" r:id="rId10"/>
    <p:sldId id="1030" r:id="rId11"/>
    <p:sldId id="1021" r:id="rId12"/>
    <p:sldId id="1023" r:id="rId13"/>
    <p:sldId id="1029" r:id="rId14"/>
    <p:sldId id="380" r:id="rId1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7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6" autoAdjust="0"/>
    <p:restoredTop sz="81259"/>
  </p:normalViewPr>
  <p:slideViewPr>
    <p:cSldViewPr snapToGrid="0" snapToObjects="1" showGuides="1">
      <p:cViewPr varScale="1">
        <p:scale>
          <a:sx n="136" d="100"/>
          <a:sy n="136" d="100"/>
        </p:scale>
        <p:origin x="148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BC34-02F7-8D48-9F0B-4CAEC1B1F3C2}" type="datetime1">
              <a:rPr lang="fr-CH" smtClean="0">
                <a:latin typeface="Arial" panose="020B0604020202020204" pitchFamily="34" charset="0"/>
              </a:rPr>
              <a:t>03.06.23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4C0DFB-42CC-CE4D-B192-8AF3C84585A9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F6F0F-0743-FC4F-9812-CDC95ADDA2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46CFD1-0330-464A-B345-22FC08200D8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5EA72-D73A-984E-A1D2-6489D14F88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D124C3AA-8529-7148-85CC-AA20B903C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71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9749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5DF0E-48DA-A844-90C7-D84778DA8B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5F5820-3964-B24F-A35A-1D98CD7705F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451345-88C8-F14E-B8F7-5ED0F2A27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81B23C30-EC20-4A46-B061-7ADCF7B639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18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5900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15BC58-EF8F-3C41-8400-F0E58E4612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14D30F-B24A-E64C-9F0A-71E5F1F9AB4A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CEADD3-72FB-6741-94BA-787742E0E8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7DA0CECF-CBCC-6A4B-80AB-8B9ADF127D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637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411C09-24E6-2E4E-AC41-706739B936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46F275-BE8C-C640-8DC9-747238E68AB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323F9-B82C-1C46-B070-2B70A261FB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C5C45589-8436-534D-92EC-6220576993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26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F6F0F-0743-FC4F-9812-CDC95ADDA2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46CFD1-0330-464A-B345-22FC08200D8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5EA72-D73A-984E-A1D2-6489D14F88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D124C3AA-8529-7148-85CC-AA20B903C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293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9749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5DF0E-48DA-A844-90C7-D84778DA8B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5F5820-3964-B24F-A35A-1D98CD7705F4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451345-88C8-F14E-B8F7-5ED0F2A27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81B23C30-EC20-4A46-B061-7ADCF7B639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051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87875"/>
            <a:ext cx="6436964" cy="401368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1CB072-4A5C-F443-84CC-466F60585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8D3609-4CE2-684A-BD7B-B5E14C2F0AD3}" type="datetime1">
              <a:rPr lang="fr-CH" smtClean="0"/>
              <a:t>03.06.23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8310D-B91B-A743-896F-F9845CEF21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F563D77-70D3-894D-9BAC-6BBC60FA11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47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214" y="973394"/>
            <a:ext cx="2667786" cy="2151528"/>
          </a:xfrm>
        </p:spPr>
        <p:txBody>
          <a:bodyPr>
            <a:noAutofit/>
          </a:bodyPr>
          <a:lstStyle/>
          <a:p>
            <a:r>
              <a:rPr lang="fr-FR" dirty="0"/>
              <a:t>Mini-</a:t>
            </a:r>
            <a:r>
              <a:rPr lang="fr-FR" dirty="0" err="1"/>
              <a:t>project</a:t>
            </a:r>
            <a:r>
              <a:rPr lang="fr-FR" dirty="0"/>
              <a:t>: Audio volume control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9521" y="3124922"/>
            <a:ext cx="1828800" cy="1568450"/>
          </a:xfrm>
        </p:spPr>
        <p:txBody>
          <a:bodyPr lIns="90000">
            <a:normAutofit/>
          </a:bodyPr>
          <a:lstStyle/>
          <a:p>
            <a:r>
              <a:rPr lang="fr-FR" sz="1400" b="1" dirty="0"/>
              <a:t>Elias De </a:t>
            </a:r>
            <a:r>
              <a:rPr lang="fr-FR" sz="1400" b="1" dirty="0" err="1"/>
              <a:t>Smijter</a:t>
            </a:r>
            <a:endParaRPr lang="fr-FR" sz="1400" b="1" dirty="0"/>
          </a:p>
          <a:p>
            <a:r>
              <a:rPr lang="fr-FR" sz="1400" b="1" dirty="0"/>
              <a:t>Erik Wilhelm </a:t>
            </a:r>
            <a:r>
              <a:rPr lang="fr-FR" sz="1400" b="1" dirty="0" err="1"/>
              <a:t>Widlund</a:t>
            </a:r>
            <a:r>
              <a:rPr lang="fr-FR" sz="1400" b="1" dirty="0"/>
              <a:t> </a:t>
            </a:r>
            <a:r>
              <a:rPr lang="fr-FR" sz="1400" b="1" dirty="0" err="1"/>
              <a:t>Mellergård</a:t>
            </a:r>
            <a:endParaRPr lang="fr-FR" sz="1400" b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2985" y="4689432"/>
            <a:ext cx="1828800" cy="460375"/>
          </a:xfrm>
        </p:spPr>
        <p:txBody>
          <a:bodyPr/>
          <a:lstStyle/>
          <a:p>
            <a:r>
              <a:rPr lang="fr-FR" b="1" dirty="0"/>
              <a:t>5 </a:t>
            </a:r>
            <a:r>
              <a:rPr lang="fr-FR" b="1" dirty="0" err="1"/>
              <a:t>june</a:t>
            </a:r>
            <a:r>
              <a:rPr lang="fr-FR" b="1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79A9AB19-1437-8859-A39F-7F692EDFD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1252305"/>
            <a:ext cx="3089107" cy="33861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Workflow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0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C72CB14-4552-9848-A63C-61F240D7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780" y="1940560"/>
            <a:ext cx="3662178" cy="3202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16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Profiling</a:t>
            </a:r>
          </a:p>
          <a:p>
            <a:pPr>
              <a:lnSpc>
                <a:spcPct val="160000"/>
              </a:lnSpc>
            </a:pPr>
            <a:r>
              <a:rPr lang="fr-FR" sz="21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160000"/>
              </a:lnSpc>
            </a:pPr>
            <a:r>
              <a:rPr lang="fr-FR" sz="2100" b="1" kern="1000" spc="-70" dirty="0" err="1">
                <a:solidFill>
                  <a:schemeClr val="bg1">
                    <a:alpha val="42000"/>
                  </a:schemeClr>
                </a:solidFill>
                <a:latin typeface="+mj-lt"/>
                <a:ea typeface="Roboto Black" panose="02000000000000000000" pitchFamily="2" charset="0"/>
              </a:rPr>
              <a:t>Demo</a:t>
            </a:r>
            <a:endParaRPr lang="fr-FR" sz="21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  <a:p>
            <a:pPr>
              <a:lnSpc>
                <a:spcPct val="160000"/>
              </a:lnSpc>
            </a:pPr>
            <a:endParaRPr lang="fr-FR" sz="32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EC9C92-CD90-7F42-A98F-76B14F602AB1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1" name="Picture Placeholder 10" descr="A group of wome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662E07E0-7C9D-30AD-3065-EA0D97262C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15" r="263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66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6B44AA3-A536-0443-9776-4288B766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9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158DD1-EE33-DB49-B7DF-DC7BF0C9BBF2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0" name="Picture Placeholder 9" descr="A black and white volume knob&#10;&#10;Description automatically generated with low confidence">
            <a:extLst>
              <a:ext uri="{FF2B5EF4-FFF2-40B4-BE49-F238E27FC236}">
                <a16:creationId xmlns:a16="http://schemas.microsoft.com/office/drawing/2014/main" id="{5ED7EAFD-6F16-29F6-E776-6EDAD07999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352" r="14352"/>
          <a:stretch>
            <a:fillRect/>
          </a:stretch>
        </p:blipFill>
        <p:spPr>
          <a:xfrm>
            <a:off x="904875" y="0"/>
            <a:ext cx="3667125" cy="5143500"/>
          </a:xfrm>
        </p:spPr>
      </p:pic>
    </p:spTree>
    <p:extLst>
      <p:ext uri="{BB962C8B-B14F-4D97-AF65-F5344CB8AC3E}">
        <p14:creationId xmlns:p14="http://schemas.microsoft.com/office/powerpoint/2010/main" val="26613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BAEED-EBB5-5746-A600-43BF6E56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6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Demo</a:t>
            </a:r>
            <a:endParaRPr lang="fr-FR" sz="26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51C854-939F-3D4E-A655-8D4B4BC5EE3A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3" name="Picture Placeholder 2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C0D8D89-05F1-D581-C9DD-A85815B2A2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72" r="26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16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DC9A4D-B7CD-3F49-976D-9809C46B7D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937" t="12184" b="2246"/>
          <a:stretch/>
        </p:blipFill>
        <p:spPr>
          <a:xfrm>
            <a:off x="1331913" y="0"/>
            <a:ext cx="7812087" cy="4948238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894" y="1739900"/>
            <a:ext cx="2149106" cy="1835150"/>
          </a:xfrm>
        </p:spPr>
        <p:txBody>
          <a:bodyPr>
            <a:normAutofit/>
          </a:bodyPr>
          <a:lstStyle/>
          <a:p>
            <a:r>
              <a:rPr lang="fr-FR" sz="4400" dirty="0" err="1"/>
              <a:t>Thank</a:t>
            </a:r>
            <a:r>
              <a:rPr lang="fr-FR" sz="4400" dirty="0"/>
              <a:t> </a:t>
            </a:r>
            <a:r>
              <a:rPr lang="fr-FR" sz="4400" dirty="0" err="1"/>
              <a:t>you</a:t>
            </a:r>
            <a:endParaRPr lang="fr-FR" sz="4400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6094" y="3575050"/>
            <a:ext cx="1828800" cy="1568450"/>
          </a:xfrm>
          <a:solidFill>
            <a:schemeClr val="accent2"/>
          </a:solidFill>
        </p:spPr>
        <p:txBody>
          <a:bodyPr lIns="90000">
            <a:normAutofit/>
          </a:bodyPr>
          <a:lstStyle/>
          <a:p>
            <a:r>
              <a:rPr lang="fr-FR" sz="1400" b="1" dirty="0"/>
              <a:t>Elias De </a:t>
            </a:r>
            <a:r>
              <a:rPr lang="fr-FR" sz="1400" b="1" dirty="0" err="1"/>
              <a:t>Smijter</a:t>
            </a:r>
            <a:endParaRPr lang="fr-FR" sz="1400" b="1" dirty="0"/>
          </a:p>
          <a:p>
            <a:r>
              <a:rPr lang="fr-FR" sz="1400" b="1" dirty="0"/>
              <a:t>Erik Wilhelm </a:t>
            </a:r>
            <a:r>
              <a:rPr lang="fr-FR" sz="1400" b="1" dirty="0" err="1"/>
              <a:t>Widlund</a:t>
            </a:r>
            <a:r>
              <a:rPr lang="fr-FR" sz="1400" b="1" dirty="0"/>
              <a:t> </a:t>
            </a:r>
            <a:r>
              <a:rPr lang="fr-FR" sz="1400" b="1" dirty="0" err="1"/>
              <a:t>Mellergård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7222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6B44AA3-A536-0443-9776-4288B766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Goal of the </a:t>
            </a: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project</a:t>
            </a:r>
            <a:endParaRPr lang="fr-FR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158DD1-EE33-DB49-B7DF-DC7BF0C9BBF2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026" name="Picture 2" descr="Wallpaper ID: 634340 / radio, musical genre, audio Equipment, equipment,  broadcasting, piano, stereo, soul, musical instrument, concert, close-up,  buttons, sliders, musician free download">
            <a:extLst>
              <a:ext uri="{FF2B5EF4-FFF2-40B4-BE49-F238E27FC236}">
                <a16:creationId xmlns:a16="http://schemas.microsoft.com/office/drawing/2014/main" id="{B07A74BA-63E5-5167-F514-1006DF5D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7" r="7093"/>
          <a:stretch/>
        </p:blipFill>
        <p:spPr bwMode="auto">
          <a:xfrm>
            <a:off x="914304" y="0"/>
            <a:ext cx="36646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EA872D-89C7-7243-6B00-18E6E405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Dual-core</a:t>
            </a:r>
          </a:p>
          <a:p>
            <a:r>
              <a:rPr lang="en-BE" dirty="0"/>
              <a:t>Hardware acceleration using DMA</a:t>
            </a:r>
          </a:p>
          <a:p>
            <a:r>
              <a:rPr lang="en-BE" dirty="0"/>
              <a:t>Optional functionality</a:t>
            </a:r>
          </a:p>
          <a:p>
            <a:pPr lvl="1"/>
            <a:r>
              <a:rPr lang="en-BE" dirty="0"/>
              <a:t>Custom instruction</a:t>
            </a:r>
          </a:p>
          <a:p>
            <a:pPr lvl="1"/>
            <a:r>
              <a:rPr lang="en-BE" dirty="0"/>
              <a:t>C instruction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Hardware-related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0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EA872D-89C7-7243-6B00-18E6E405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Switch 0: record audio</a:t>
            </a:r>
          </a:p>
          <a:p>
            <a:r>
              <a:rPr lang="en-BE" dirty="0"/>
              <a:t>Switch 1: Play processed audio</a:t>
            </a:r>
          </a:p>
          <a:p>
            <a:r>
              <a:rPr lang="en-BE" dirty="0"/>
              <a:t>Switch 7: Volume up or down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0544-1959-3FC4-5C32-A65F37D2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User-interface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E29-A157-99C8-AE91-6FCD0BB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413-A654-3E8F-8BB7-C3053DF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8EDE-64CC-43B3-CC98-55F102C9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3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BAEED-EBB5-5746-A600-43BF6E56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1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System description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functioning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51C854-939F-3D4E-A655-8D4B4BC5EE3A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23" name="Picture Placeholder 2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C0D8D89-05F1-D581-C9DD-A85815B2A2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472" r="26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78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11F2530-F092-D806-2B54-FC2257FCF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DB75-1F49-72F2-3874-41B179F4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System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30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11F2530-F092-D806-2B54-FC2257FCF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DB75-1F49-72F2-3874-41B179F4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Audio subsystem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11F2530-F092-D806-2B54-FC2257FCF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DB75-1F49-72F2-3874-41B179F4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106" y="1660208"/>
            <a:ext cx="4581525" cy="3386772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C73C0-C36C-D7E7-A914-8419ECD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Signal processing subsystem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CC64-D56F-98D0-CE51-065808AD55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CE5EC-7CD4-D53C-47CD-D08BCE4A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15A-C68C-7849-4BDC-52140C4EFD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00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E3543-ADAE-9447-B4E9-0B453CA2D4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Mini-</a:t>
            </a:r>
            <a:r>
              <a:rPr lang="fr-CH" dirty="0" err="1"/>
              <a:t>project</a:t>
            </a:r>
            <a:r>
              <a:rPr lang="fr-CH" dirty="0"/>
              <a:t>: Audio volume control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661DF-4C01-F74B-8CCE-EDE09DD58D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Elias De </a:t>
            </a:r>
            <a:r>
              <a:rPr lang="fr-FR" dirty="0" err="1"/>
              <a:t>Smijter</a:t>
            </a:r>
            <a:r>
              <a:rPr lang="fr-FR" dirty="0"/>
              <a:t> &amp; Erik Wilhelm </a:t>
            </a:r>
            <a:r>
              <a:rPr lang="fr-FR" dirty="0" err="1"/>
              <a:t>Widlund</a:t>
            </a:r>
            <a:r>
              <a:rPr lang="fr-FR" dirty="0"/>
              <a:t> </a:t>
            </a:r>
            <a:r>
              <a:rPr lang="fr-FR" dirty="0" err="1"/>
              <a:t>Mellergård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A35FEB1E-AC77-4141-9E91-DFB457C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40560"/>
            <a:ext cx="3662178" cy="32029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Goal of the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project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System description</a:t>
            </a:r>
          </a:p>
          <a:p>
            <a:pPr>
              <a:lnSpc>
                <a:spcPct val="16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System </a:t>
            </a: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functioning</a:t>
            </a:r>
            <a:endParaRPr lang="fr-FR" sz="32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Profiling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Demo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864D02-31B1-6A4D-B5F8-56666634C4E6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4" name="Picture Placeholder 13" descr="A picture containing circle, sketch, drawing, design&#10;&#10;Description automatically generated">
            <a:extLst>
              <a:ext uri="{FF2B5EF4-FFF2-40B4-BE49-F238E27FC236}">
                <a16:creationId xmlns:a16="http://schemas.microsoft.com/office/drawing/2014/main" id="{1A5EFB6D-C312-798D-9087-478B116BE9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352" r="14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76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8274</TotalTime>
  <Words>369</Words>
  <Application>Microsoft Macintosh PowerPoint</Application>
  <PresentationFormat>On-screen Show (16:9)</PresentationFormat>
  <Paragraphs>131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Franklin Gothic Demi Cond</vt:lpstr>
      <vt:lpstr>Wingdings</vt:lpstr>
      <vt:lpstr>Thème Office</vt:lpstr>
      <vt:lpstr>Mini-project: Audio volume control</vt:lpstr>
      <vt:lpstr>PowerPoint Presentation</vt:lpstr>
      <vt:lpstr>Hardware-related goals</vt:lpstr>
      <vt:lpstr>User-interface goals</vt:lpstr>
      <vt:lpstr>PowerPoint Presentation</vt:lpstr>
      <vt:lpstr>System overview</vt:lpstr>
      <vt:lpstr>Audio subsystem</vt:lpstr>
      <vt:lpstr>Signal processing subsystem</vt:lpstr>
      <vt:lpstr>PowerPoint Presentation</vt:lpstr>
      <vt:lpstr>Workflow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Elias De Smijter</cp:lastModifiedBy>
  <cp:revision>224</cp:revision>
  <cp:lastPrinted>2019-06-19T13:21:30Z</cp:lastPrinted>
  <dcterms:created xsi:type="dcterms:W3CDTF">2019-04-02T06:24:35Z</dcterms:created>
  <dcterms:modified xsi:type="dcterms:W3CDTF">2023-06-03T14:17:10Z</dcterms:modified>
</cp:coreProperties>
</file>